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57" r:id="rId2"/>
    <p:sldId id="258" r:id="rId3"/>
    <p:sldId id="259" r:id="rId4"/>
    <p:sldId id="328" r:id="rId5"/>
    <p:sldId id="290" r:id="rId6"/>
    <p:sldId id="329" r:id="rId7"/>
    <p:sldId id="344" r:id="rId8"/>
    <p:sldId id="332" r:id="rId9"/>
    <p:sldId id="333" r:id="rId10"/>
    <p:sldId id="342" r:id="rId11"/>
    <p:sldId id="330" r:id="rId12"/>
    <p:sldId id="339" r:id="rId13"/>
    <p:sldId id="327" r:id="rId14"/>
    <p:sldId id="334" r:id="rId15"/>
    <p:sldId id="341" r:id="rId16"/>
    <p:sldId id="335" r:id="rId17"/>
    <p:sldId id="340" r:id="rId18"/>
    <p:sldId id="338" r:id="rId19"/>
    <p:sldId id="336" r:id="rId20"/>
    <p:sldId id="343" r:id="rId21"/>
    <p:sldId id="337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3CC"/>
    <a:srgbClr val="0066FF"/>
    <a:srgbClr val="359D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049" autoAdjust="0"/>
    <p:restoredTop sz="94660"/>
  </p:normalViewPr>
  <p:slideViewPr>
    <p:cSldViewPr>
      <p:cViewPr>
        <p:scale>
          <a:sx n="52" d="100"/>
          <a:sy n="52" d="100"/>
        </p:scale>
        <p:origin x="-636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47626-BC83-44B2-8D52-8A520CB4FB74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3A954-D34F-4D10-8223-C309B2C8D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39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3A954-D34F-4D10-8223-C309B2C8DAF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74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u="non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b="0" i="0" u="none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30%20ng&#432;&#7901;i%2031%20ch&#226;n%20Ng&#7885;c%20Th&#7909;y/H&#224;%20Minh%20Ph&#432;&#417;ng.mp4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3657600"/>
            <a:ext cx="678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THCS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Thụy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753299" y="2672477"/>
            <a:ext cx="10650608" cy="25853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NHIỆT LIỆT CHÀO MỪNG</a:t>
            </a:r>
          </a:p>
          <a:p>
            <a:pPr algn="ctr"/>
            <a:r>
              <a:rPr lang="en-US" sz="4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QUÝ THẦY CÔ VỀ DỰ TIẾT THI</a:t>
            </a:r>
          </a:p>
          <a:p>
            <a:pPr algn="ctr"/>
            <a:r>
              <a:rPr lang="en-US" sz="4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 VIÊN CHỦ NHIỆM GIỎI</a:t>
            </a:r>
            <a:endParaRPr lang="en-US" sz="4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loibaihat.mobi_mai-truong-men-yeu-dance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21444" y="51054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48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1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07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755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58266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9342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295400" y="76200"/>
            <a:ext cx="7696200" cy="6096000"/>
            <a:chOff x="2554594" y="1411594"/>
            <a:chExt cx="4034810" cy="4034810"/>
          </a:xfrm>
        </p:grpSpPr>
        <p:sp>
          <p:nvSpPr>
            <p:cNvPr id="6" name="Freeform 5"/>
            <p:cNvSpPr/>
            <p:nvPr/>
          </p:nvSpPr>
          <p:spPr>
            <a:xfrm>
              <a:off x="4012348" y="2885872"/>
              <a:ext cx="1119303" cy="1119303"/>
            </a:xfrm>
            <a:custGeom>
              <a:avLst/>
              <a:gdLst>
                <a:gd name="connsiteX0" fmla="*/ 0 w 1119303"/>
                <a:gd name="connsiteY0" fmla="*/ 559652 h 1119303"/>
                <a:gd name="connsiteX1" fmla="*/ 559652 w 1119303"/>
                <a:gd name="connsiteY1" fmla="*/ 0 h 1119303"/>
                <a:gd name="connsiteX2" fmla="*/ 1119304 w 1119303"/>
                <a:gd name="connsiteY2" fmla="*/ 559652 h 1119303"/>
                <a:gd name="connsiteX3" fmla="*/ 559652 w 1119303"/>
                <a:gd name="connsiteY3" fmla="*/ 1119304 h 1119303"/>
                <a:gd name="connsiteX4" fmla="*/ 0 w 1119303"/>
                <a:gd name="connsiteY4" fmla="*/ 559652 h 111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303" h="1119303">
                  <a:moveTo>
                    <a:pt x="0" y="559652"/>
                  </a:moveTo>
                  <a:cubicBezTo>
                    <a:pt x="0" y="250565"/>
                    <a:pt x="250565" y="0"/>
                    <a:pt x="559652" y="0"/>
                  </a:cubicBezTo>
                  <a:cubicBezTo>
                    <a:pt x="868739" y="0"/>
                    <a:pt x="1119304" y="250565"/>
                    <a:pt x="1119304" y="559652"/>
                  </a:cubicBezTo>
                  <a:cubicBezTo>
                    <a:pt x="1119304" y="868739"/>
                    <a:pt x="868739" y="1119304"/>
                    <a:pt x="559652" y="1119304"/>
                  </a:cubicBezTo>
                  <a:cubicBezTo>
                    <a:pt x="250565" y="1119304"/>
                    <a:pt x="0" y="868739"/>
                    <a:pt x="0" y="559652"/>
                  </a:cubicBez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180428" tIns="180428" rIns="180428" bIns="180428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endParaRPr lang="en-US" sz="36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 rot="16200000">
              <a:off x="4402775" y="2683598"/>
              <a:ext cx="338449" cy="33050"/>
            </a:xfrm>
            <a:custGeom>
              <a:avLst/>
              <a:gdLst>
                <a:gd name="connsiteX0" fmla="*/ 0 w 338449"/>
                <a:gd name="connsiteY0" fmla="*/ 16525 h 33050"/>
                <a:gd name="connsiteX1" fmla="*/ 338449 w 338449"/>
                <a:gd name="connsiteY1" fmla="*/ 16525 h 3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8449" h="33050">
                  <a:moveTo>
                    <a:pt x="0" y="16525"/>
                  </a:moveTo>
                  <a:lnTo>
                    <a:pt x="338449" y="16525"/>
                  </a:ln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spcFirstLastPara="0" vert="horz" wrap="square" lIns="173464" tIns="8064" rIns="173463" bIns="8064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8" name="Freeform 7"/>
            <p:cNvSpPr/>
            <p:nvPr/>
          </p:nvSpPr>
          <p:spPr>
            <a:xfrm>
              <a:off x="4012348" y="1411594"/>
              <a:ext cx="1119303" cy="1119303"/>
            </a:xfrm>
            <a:custGeom>
              <a:avLst/>
              <a:gdLst>
                <a:gd name="connsiteX0" fmla="*/ 0 w 1119303"/>
                <a:gd name="connsiteY0" fmla="*/ 559652 h 1119303"/>
                <a:gd name="connsiteX1" fmla="*/ 559652 w 1119303"/>
                <a:gd name="connsiteY1" fmla="*/ 0 h 1119303"/>
                <a:gd name="connsiteX2" fmla="*/ 1119304 w 1119303"/>
                <a:gd name="connsiteY2" fmla="*/ 559652 h 1119303"/>
                <a:gd name="connsiteX3" fmla="*/ 559652 w 1119303"/>
                <a:gd name="connsiteY3" fmla="*/ 1119304 h 1119303"/>
                <a:gd name="connsiteX4" fmla="*/ 0 w 1119303"/>
                <a:gd name="connsiteY4" fmla="*/ 559652 h 111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303" h="1119303">
                  <a:moveTo>
                    <a:pt x="0" y="559652"/>
                  </a:moveTo>
                  <a:cubicBezTo>
                    <a:pt x="0" y="250565"/>
                    <a:pt x="250565" y="0"/>
                    <a:pt x="559652" y="0"/>
                  </a:cubicBezTo>
                  <a:cubicBezTo>
                    <a:pt x="868739" y="0"/>
                    <a:pt x="1119304" y="250565"/>
                    <a:pt x="1119304" y="559652"/>
                  </a:cubicBezTo>
                  <a:cubicBezTo>
                    <a:pt x="1119304" y="868739"/>
                    <a:pt x="868739" y="1119304"/>
                    <a:pt x="559652" y="1119304"/>
                  </a:cubicBezTo>
                  <a:cubicBezTo>
                    <a:pt x="250565" y="1119304"/>
                    <a:pt x="0" y="868739"/>
                    <a:pt x="0" y="559652"/>
                  </a:cubicBez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98843" tIns="198843" rIns="198843" bIns="198843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3200" b="1" kern="12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2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3200" b="1" kern="12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2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mô</a:t>
              </a:r>
              <a:r>
                <a:rPr lang="en-US" sz="3200" b="1" kern="12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2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phỏng</a:t>
              </a:r>
              <a:endParaRPr lang="en-US" sz="3200" b="1" kern="1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5131651" y="3412474"/>
              <a:ext cx="338449" cy="33050"/>
            </a:xfrm>
            <a:custGeom>
              <a:avLst/>
              <a:gdLst>
                <a:gd name="connsiteX0" fmla="*/ 0 w 338449"/>
                <a:gd name="connsiteY0" fmla="*/ 16525 h 33050"/>
                <a:gd name="connsiteX1" fmla="*/ 338449 w 338449"/>
                <a:gd name="connsiteY1" fmla="*/ 16525 h 3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8449" h="33050">
                  <a:moveTo>
                    <a:pt x="0" y="16525"/>
                  </a:moveTo>
                  <a:lnTo>
                    <a:pt x="338449" y="16525"/>
                  </a:ln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spcFirstLastPara="0" vert="horz" wrap="square" lIns="173464" tIns="8064" rIns="173463" bIns="8064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470101" y="2869348"/>
              <a:ext cx="1119303" cy="1119303"/>
            </a:xfrm>
            <a:custGeom>
              <a:avLst/>
              <a:gdLst>
                <a:gd name="connsiteX0" fmla="*/ 0 w 1119303"/>
                <a:gd name="connsiteY0" fmla="*/ 559652 h 1119303"/>
                <a:gd name="connsiteX1" fmla="*/ 559652 w 1119303"/>
                <a:gd name="connsiteY1" fmla="*/ 0 h 1119303"/>
                <a:gd name="connsiteX2" fmla="*/ 1119304 w 1119303"/>
                <a:gd name="connsiteY2" fmla="*/ 559652 h 1119303"/>
                <a:gd name="connsiteX3" fmla="*/ 559652 w 1119303"/>
                <a:gd name="connsiteY3" fmla="*/ 1119304 h 1119303"/>
                <a:gd name="connsiteX4" fmla="*/ 0 w 1119303"/>
                <a:gd name="connsiteY4" fmla="*/ 559652 h 111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303" h="1119303">
                  <a:moveTo>
                    <a:pt x="0" y="559652"/>
                  </a:moveTo>
                  <a:cubicBezTo>
                    <a:pt x="0" y="250565"/>
                    <a:pt x="250565" y="0"/>
                    <a:pt x="559652" y="0"/>
                  </a:cubicBezTo>
                  <a:cubicBezTo>
                    <a:pt x="868739" y="0"/>
                    <a:pt x="1119304" y="250565"/>
                    <a:pt x="1119304" y="559652"/>
                  </a:cubicBezTo>
                  <a:cubicBezTo>
                    <a:pt x="1119304" y="868739"/>
                    <a:pt x="868739" y="1119304"/>
                    <a:pt x="559652" y="1119304"/>
                  </a:cubicBezTo>
                  <a:cubicBezTo>
                    <a:pt x="250565" y="1119304"/>
                    <a:pt x="0" y="868739"/>
                    <a:pt x="0" y="559652"/>
                  </a:cubicBez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80428" tIns="180428" rIns="180428" bIns="180428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3200" b="1" kern="12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2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3200" b="1" kern="12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2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3200" b="1" kern="12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kern="12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3200" b="1" kern="1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 rot="5400000">
              <a:off x="4402775" y="4141351"/>
              <a:ext cx="338449" cy="33050"/>
            </a:xfrm>
            <a:custGeom>
              <a:avLst/>
              <a:gdLst>
                <a:gd name="connsiteX0" fmla="*/ 0 w 338449"/>
                <a:gd name="connsiteY0" fmla="*/ 16525 h 33050"/>
                <a:gd name="connsiteX1" fmla="*/ 338449 w 338449"/>
                <a:gd name="connsiteY1" fmla="*/ 16525 h 3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8449" h="33050">
                  <a:moveTo>
                    <a:pt x="0" y="16525"/>
                  </a:moveTo>
                  <a:lnTo>
                    <a:pt x="338449" y="16525"/>
                  </a:ln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spcFirstLastPara="0" vert="horz" wrap="square" lIns="173463" tIns="8064" rIns="173464" bIns="8064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012348" y="4327101"/>
              <a:ext cx="1119303" cy="1119303"/>
            </a:xfrm>
            <a:custGeom>
              <a:avLst/>
              <a:gdLst>
                <a:gd name="connsiteX0" fmla="*/ 0 w 1119303"/>
                <a:gd name="connsiteY0" fmla="*/ 559652 h 1119303"/>
                <a:gd name="connsiteX1" fmla="*/ 559652 w 1119303"/>
                <a:gd name="connsiteY1" fmla="*/ 0 h 1119303"/>
                <a:gd name="connsiteX2" fmla="*/ 1119304 w 1119303"/>
                <a:gd name="connsiteY2" fmla="*/ 559652 h 1119303"/>
                <a:gd name="connsiteX3" fmla="*/ 559652 w 1119303"/>
                <a:gd name="connsiteY3" fmla="*/ 1119304 h 1119303"/>
                <a:gd name="connsiteX4" fmla="*/ 0 w 1119303"/>
                <a:gd name="connsiteY4" fmla="*/ 559652 h 111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303" h="1119303">
                  <a:moveTo>
                    <a:pt x="0" y="559652"/>
                  </a:moveTo>
                  <a:cubicBezTo>
                    <a:pt x="0" y="250565"/>
                    <a:pt x="250565" y="0"/>
                    <a:pt x="559652" y="0"/>
                  </a:cubicBezTo>
                  <a:cubicBezTo>
                    <a:pt x="868739" y="0"/>
                    <a:pt x="1119304" y="250565"/>
                    <a:pt x="1119304" y="559652"/>
                  </a:cubicBezTo>
                  <a:cubicBezTo>
                    <a:pt x="1119304" y="868739"/>
                    <a:pt x="868739" y="1119304"/>
                    <a:pt x="559652" y="1119304"/>
                  </a:cubicBezTo>
                  <a:cubicBezTo>
                    <a:pt x="250565" y="1119304"/>
                    <a:pt x="0" y="868739"/>
                    <a:pt x="0" y="559652"/>
                  </a:cubicBez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80428" tIns="180428" rIns="180428" bIns="180428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3600" b="1" kern="12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3600" b="1" kern="12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trí</a:t>
              </a:r>
              <a:r>
                <a:rPr lang="en-US" sz="3600" b="1" kern="12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tuệ</a:t>
              </a:r>
              <a:endParaRPr lang="en-US" sz="3600" b="1" kern="1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 rot="21600000">
              <a:off x="3673898" y="3412473"/>
              <a:ext cx="338450" cy="33051"/>
            </a:xfrm>
            <a:custGeom>
              <a:avLst/>
              <a:gdLst>
                <a:gd name="connsiteX0" fmla="*/ 0 w 338449"/>
                <a:gd name="connsiteY0" fmla="*/ 16525 h 33050"/>
                <a:gd name="connsiteX1" fmla="*/ 338449 w 338449"/>
                <a:gd name="connsiteY1" fmla="*/ 16525 h 3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8449" h="33050">
                  <a:moveTo>
                    <a:pt x="338449" y="16525"/>
                  </a:moveTo>
                  <a:lnTo>
                    <a:pt x="0" y="16525"/>
                  </a:ln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spcFirstLastPara="0" vert="horz" wrap="square" lIns="173463" tIns="8065" rIns="173465" bIns="8064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554594" y="2869348"/>
              <a:ext cx="1119303" cy="1119303"/>
            </a:xfrm>
            <a:custGeom>
              <a:avLst/>
              <a:gdLst>
                <a:gd name="connsiteX0" fmla="*/ 0 w 1119303"/>
                <a:gd name="connsiteY0" fmla="*/ 559652 h 1119303"/>
                <a:gd name="connsiteX1" fmla="*/ 559652 w 1119303"/>
                <a:gd name="connsiteY1" fmla="*/ 0 h 1119303"/>
                <a:gd name="connsiteX2" fmla="*/ 1119304 w 1119303"/>
                <a:gd name="connsiteY2" fmla="*/ 559652 h 1119303"/>
                <a:gd name="connsiteX3" fmla="*/ 559652 w 1119303"/>
                <a:gd name="connsiteY3" fmla="*/ 1119304 h 1119303"/>
                <a:gd name="connsiteX4" fmla="*/ 0 w 1119303"/>
                <a:gd name="connsiteY4" fmla="*/ 559652 h 111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303" h="1119303">
                  <a:moveTo>
                    <a:pt x="0" y="559652"/>
                  </a:moveTo>
                  <a:cubicBezTo>
                    <a:pt x="0" y="250565"/>
                    <a:pt x="250565" y="0"/>
                    <a:pt x="559652" y="0"/>
                  </a:cubicBezTo>
                  <a:cubicBezTo>
                    <a:pt x="868739" y="0"/>
                    <a:pt x="1119304" y="250565"/>
                    <a:pt x="1119304" y="559652"/>
                  </a:cubicBezTo>
                  <a:cubicBezTo>
                    <a:pt x="1119304" y="868739"/>
                    <a:pt x="868739" y="1119304"/>
                    <a:pt x="559652" y="1119304"/>
                  </a:cubicBezTo>
                  <a:cubicBezTo>
                    <a:pt x="250565" y="1119304"/>
                    <a:pt x="0" y="868739"/>
                    <a:pt x="0" y="559652"/>
                  </a:cubicBez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80428" tIns="180428" rIns="180428" bIns="180428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3600" b="1" kern="12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3600" b="1" kern="12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3600" b="1" kern="12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endParaRPr lang="en-US" sz="3600" b="1" kern="1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366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58721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27" y="0"/>
            <a:ext cx="9158527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8153400" cy="1447800"/>
          </a:xfrm>
        </p:spPr>
        <p:txBody>
          <a:bodyPr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b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3736" y="1905000"/>
            <a:ext cx="8382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40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iới</a:t>
            </a:r>
            <a:r>
              <a:rPr lang="en-US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373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222424"/>
            <a:ext cx="9144000" cy="66208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62258" y="2967335"/>
            <a:ext cx="68194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48766" y="1981200"/>
            <a:ext cx="22220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 3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03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2340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9" y="0"/>
            <a:ext cx="914674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43624" y="2209800"/>
            <a:ext cx="24256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 4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8851" y="3002340"/>
            <a:ext cx="628729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endParaRPr lang="en-US" sz="48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7391400" y="5867400"/>
            <a:ext cx="914400" cy="6858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32" y="1"/>
            <a:ext cx="9153832" cy="6858000"/>
          </a:xfrm>
        </p:spPr>
      </p:pic>
    </p:spTree>
    <p:extLst>
      <p:ext uri="{BB962C8B-B14F-4D97-AF65-F5344CB8AC3E}">
        <p14:creationId xmlns:p14="http://schemas.microsoft.com/office/powerpoint/2010/main" val="97862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GVCNG - ÁNH\30 người 31 chân Ngọc Thụy\10167953_725839207438297_1978226570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GVCNG - ÁNH\30 người 31 chân Ngọc Thụy\10153993_725844204104464_1781600341_n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24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07816" y="838200"/>
            <a:ext cx="52039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 HOẠCH TUẦN 15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160687"/>
            <a:ext cx="8686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Anh,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1, 2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3, 4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70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609600"/>
            <a:ext cx="60198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1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14</a:t>
            </a:r>
            <a:endParaRPr lang="en-US" sz="31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1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1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100" b="1" i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1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1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1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1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i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1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1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 15</a:t>
            </a:r>
          </a:p>
        </p:txBody>
      </p:sp>
    </p:spTree>
    <p:extLst>
      <p:ext uri="{BB962C8B-B14F-4D97-AF65-F5344CB8AC3E}">
        <p14:creationId xmlns:p14="http://schemas.microsoft.com/office/powerpoint/2010/main" val="360791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CADONGDAO - Part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4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1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9993" y="2133600"/>
            <a:ext cx="8624028" cy="15081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4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4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4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0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96440" y="1548825"/>
            <a:ext cx="5394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  KẾT THI ĐUA TUẦN 14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9320" y="2667414"/>
            <a:ext cx="4785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cáo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64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24825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KẾT THI ĐUA TUẦN 14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1800" y="457200"/>
            <a:ext cx="6172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51</a:t>
            </a:r>
          </a:p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Anh,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2895600"/>
            <a:ext cx="6172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+ 100%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5200" y="381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0" y="5433601"/>
            <a:ext cx="617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91213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0"/>
            <a:ext cx="9144000" cy="4724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1518" y="372070"/>
            <a:ext cx="6705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425714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G_3058[1] (1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56125" y="3417888"/>
            <a:ext cx="30163" cy="2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9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1" y="1982450"/>
            <a:ext cx="794320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 1:</a:t>
            </a:r>
          </a:p>
          <a:p>
            <a:pPr algn="ctr"/>
            <a:r>
              <a:rPr lang="en-US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4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48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3252"/>
          </a:xfrm>
        </p:spPr>
      </p:pic>
    </p:spTree>
    <p:extLst>
      <p:ext uri="{BB962C8B-B14F-4D97-AF65-F5344CB8AC3E}">
        <p14:creationId xmlns:p14="http://schemas.microsoft.com/office/powerpoint/2010/main" val="36112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0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388608"/>
            <a:ext cx="91440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BẮT VỊT DƯỚI AO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400800"/>
            <a:ext cx="9144000" cy="4450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ĐÁNH ĐU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3886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38860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383692"/>
            <a:ext cx="91440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 VẬT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45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614"/>
            <a:ext cx="9144000" cy="62763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902"/>
            <a:ext cx="9601200" cy="625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2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5&quot;/&gt;&lt;property id=&quot;20307&quot; value=&quot;290&quot;/&gt;&lt;/object&gt;&lt;object type=&quot;3&quot; unique_id=&quot;10008&quot;&gt;&lt;property id=&quot;20148&quot; value=&quot;5&quot;/&gt;&lt;property id=&quot;20300&quot; value=&quot;Slide 10 - &amp;quot;Nhóm 2  &amp;quot;&quot;/&gt;&lt;property id=&quot;20307&quot; value=&quot;327&quot;/&gt;&lt;/object&gt;&lt;object type=&quot;3&quot; unique_id=&quot;10009&quot;&gt;&lt;property id=&quot;20148&quot; value=&quot;5&quot;/&gt;&lt;property id=&quot;20300&quot; value=&quot;Slide 15&quot;/&gt;&lt;property id=&quot;20307&quot; value=&quot;277&quot;/&gt;&lt;/object&gt;&lt;object type=&quot;3&quot; unique_id=&quot;10010&quot;&gt;&lt;property id=&quot;20148&quot; value=&quot;5&quot;/&gt;&lt;property id=&quot;20300&quot; value=&quot;Slide 16&quot;/&gt;&lt;property id=&quot;20307&quot; value=&quot;266&quot;/&gt;&lt;/object&gt;&lt;object type=&quot;3&quot; unique_id=&quot;10011&quot;&gt;&lt;property id=&quot;20148&quot; value=&quot;5&quot;/&gt;&lt;property id=&quot;20300&quot; value=&quot;Slide 17&quot;/&gt;&lt;property id=&quot;20307&quot; value=&quot;264&quot;/&gt;&lt;/object&gt;&lt;object type=&quot;3&quot; unique_id=&quot;10012&quot;&gt;&lt;property id=&quot;20148&quot; value=&quot;5&quot;/&gt;&lt;property id=&quot;20300&quot; value=&quot;Slide 18 - &amp;quot;Miền Bắc&amp;quot;&quot;/&gt;&lt;property id=&quot;20307&quot; value=&quot;295&quot;/&gt;&lt;/object&gt;&lt;object type=&quot;3&quot; unique_id=&quot;10013&quot;&gt;&lt;property id=&quot;20148&quot; value=&quot;5&quot;/&gt;&lt;property id=&quot;20300&quot; value=&quot;Slide 19 - &amp;quot;Miền Bắc&amp;quot;&quot;/&gt;&lt;property id=&quot;20307&quot; value=&quot;296&quot;/&gt;&lt;/object&gt;&lt;object type=&quot;3&quot; unique_id=&quot;10014&quot;&gt;&lt;property id=&quot;20148&quot; value=&quot;5&quot;/&gt;&lt;property id=&quot;20300&quot; value=&quot;Slide 20 - &amp;quot;Miền Bắc&amp;quot;&quot;/&gt;&lt;property id=&quot;20307&quot; value=&quot;297&quot;/&gt;&lt;/object&gt;&lt;object type=&quot;3&quot; unique_id=&quot;10015&quot;&gt;&lt;property id=&quot;20148&quot; value=&quot;5&quot;/&gt;&lt;property id=&quot;20300&quot; value=&quot;Slide 21 - &amp;quot;Miền Trung&amp;quot;&quot;/&gt;&lt;property id=&quot;20307&quot; value=&quot;299&quot;/&gt;&lt;/object&gt;&lt;object type=&quot;3&quot; unique_id=&quot;10016&quot;&gt;&lt;property id=&quot;20148&quot; value=&quot;5&quot;/&gt;&lt;property id=&quot;20300&quot; value=&quot;Slide 22 - &amp;quot;Miền Nam&amp;quot;&quot;/&gt;&lt;property id=&quot;20307&quot; value=&quot;301&quot;/&gt;&lt;/object&gt;&lt;object type=&quot;3&quot; unique_id=&quot;10017&quot;&gt;&lt;property id=&quot;20148&quot; value=&quot;5&quot;/&gt;&lt;property id=&quot;20300&quot; value=&quot;Slide 23 - &amp;quot;Miền Nam&amp;quot;&quot;/&gt;&lt;property id=&quot;20307&quot; value=&quot;302&quot;/&gt;&lt;/object&gt;&lt;object type=&quot;3&quot; unique_id=&quot;10018&quot;&gt;&lt;property id=&quot;20148&quot; value=&quot;5&quot;/&gt;&lt;property id=&quot;20300&quot; value=&quot;Slide 24&quot;/&gt;&lt;property id=&quot;20307&quot; value=&quot;303&quot;/&gt;&lt;/object&gt;&lt;object type=&quot;3&quot; unique_id=&quot;10019&quot;&gt;&lt;property id=&quot;20148&quot; value=&quot;5&quot;/&gt;&lt;property id=&quot;20300&quot; value=&quot;Slide 25&quot;/&gt;&lt;property id=&quot;20307&quot; value=&quot;326&quot;/&gt;&lt;/object&gt;&lt;object type=&quot;3&quot; unique_id=&quot;10020&quot;&gt;&lt;property id=&quot;20148&quot; value=&quot;5&quot;/&gt;&lt;property id=&quot;20300&quot; value=&quot;Slide 26&quot;/&gt;&lt;property id=&quot;20307&quot; value=&quot;269&quot;/&gt;&lt;/object&gt;&lt;object type=&quot;3&quot; unique_id=&quot;10021&quot;&gt;&lt;property id=&quot;20148&quot; value=&quot;5&quot;/&gt;&lt;property id=&quot;20300&quot; value=&quot;Slide 27&quot;/&gt;&lt;property id=&quot;20307&quot; value=&quot;270&quot;/&gt;&lt;/object&gt;&lt;object type=&quot;3&quot; unique_id=&quot;10022&quot;&gt;&lt;property id=&quot;20148&quot; value=&quot;5&quot;/&gt;&lt;property id=&quot;20300&quot; value=&quot;Slide 28&quot;/&gt;&lt;property id=&quot;20307&quot; value=&quot;271&quot;/&gt;&lt;/object&gt;&lt;object type=&quot;3&quot; unique_id=&quot;10023&quot;&gt;&lt;property id=&quot;20148&quot; value=&quot;5&quot;/&gt;&lt;property id=&quot;20300&quot; value=&quot;Slide 29&quot;/&gt;&lt;property id=&quot;20307&quot; value=&quot;314&quot;/&gt;&lt;/object&gt;&lt;object type=&quot;3&quot; unique_id=&quot;10024&quot;&gt;&lt;property id=&quot;20148&quot; value=&quot;5&quot;/&gt;&lt;property id=&quot;20300&quot; value=&quot;Slide 30&quot;/&gt;&lt;property id=&quot;20307&quot; value=&quot;317&quot;/&gt;&lt;/object&gt;&lt;object type=&quot;3&quot; unique_id=&quot;10025&quot;&gt;&lt;property id=&quot;20148&quot; value=&quot;5&quot;/&gt;&lt;property id=&quot;20300&quot; value=&quot;Slide 31 - &amp;quot;Trò chơi bập bênh – Hàn Quốc&amp;quot;&quot;/&gt;&lt;property id=&quot;20307&quot; value=&quot;321&quot;/&gt;&lt;/object&gt;&lt;object type=&quot;3&quot; unique_id=&quot;10026&quot;&gt;&lt;property id=&quot;20148&quot; value=&quot;5&quot;/&gt;&lt;property id=&quot;20300&quot; value=&quot;Slide 32 - &amp;quot;Múa sư tử - Trung Quốc&amp;quot;&quot;/&gt;&lt;property id=&quot;20307&quot; value=&quot;322&quot;/&gt;&lt;/object&gt;&lt;object type=&quot;3&quot; unique_id=&quot;10027&quot;&gt;&lt;property id=&quot;20148&quot; value=&quot;5&quot;/&gt;&lt;property id=&quot;20300&quot; value=&quot;Slide 33 - &amp;quot;Trò chơi Con quay&amp;quot;&quot;/&gt;&lt;property id=&quot;20307&quot; value=&quot;323&quot;/&gt;&lt;/object&gt;&lt;object type=&quot;3&quot; unique_id=&quot;10028&quot;&gt;&lt;property id=&quot;20148&quot; value=&quot;5&quot;/&gt;&lt;property id=&quot;20300&quot; value=&quot;Slide 34 - &amp;quot;Trò Ném mũi tên – Hàn Quốc&amp;quot;&quot;/&gt;&lt;property id=&quot;20307&quot; value=&quot;324&quot;/&gt;&lt;/object&gt;&lt;object type=&quot;3&quot; unique_id=&quot;10029&quot;&gt;&lt;property id=&quot;20148&quot; value=&quot;5&quot;/&gt;&lt;property id=&quot;20300&quot; value=&quot;Slide 35 - &amp;quot;Nhảy bao bố- Thái Lan&amp;quot;&quot;/&gt;&lt;property id=&quot;20307&quot; value=&quot;325&quot;/&gt;&lt;/object&gt;&lt;object type=&quot;3&quot; unique_id=&quot;10117&quot;&gt;&lt;property id=&quot;20148&quot; value=&quot;5&quot;/&gt;&lt;property id=&quot;20300&quot; value=&quot;Slide 4&quot;/&gt;&lt;property id=&quot;20307&quot; value=&quot;328&quot;/&gt;&lt;/object&gt;&lt;object type=&quot;3&quot; unique_id=&quot;10358&quot;&gt;&lt;property id=&quot;20148&quot; value=&quot;5&quot;/&gt;&lt;property id=&quot;20300&quot; value=&quot;Slide 6&quot;/&gt;&lt;property id=&quot;20307&quot; value=&quot;329&quot;/&gt;&lt;/object&gt;&lt;object type=&quot;3&quot; unique_id=&quot;10514&quot;&gt;&lt;property id=&quot;20148&quot; value=&quot;5&quot;/&gt;&lt;property id=&quot;20300&quot; value=&quot;Slide 9&quot;/&gt;&lt;property id=&quot;20307&quot; value=&quot;330&quot;/&gt;&lt;/object&gt;&lt;object type=&quot;3&quot; unique_id=&quot;10740&quot;&gt;&lt;property id=&quot;20148&quot; value=&quot;5&quot;/&gt;&lt;property id=&quot;20300&quot; value=&quot;Slide 7&quot;/&gt;&lt;property id=&quot;20307&quot; value=&quot;332&quot;/&gt;&lt;/object&gt;&lt;object type=&quot;3&quot; unique_id=&quot;10741&quot;&gt;&lt;property id=&quot;20148&quot; value=&quot;5&quot;/&gt;&lt;property id=&quot;20300&quot; value=&quot;Slide 8&quot;/&gt;&lt;property id=&quot;20307&quot; value=&quot;333&quot;/&gt;&lt;/object&gt;&lt;object type=&quot;3&quot; unique_id=&quot;10742&quot;&gt;&lt;property id=&quot;20148&quot; value=&quot;5&quot;/&gt;&lt;property id=&quot;20300&quot; value=&quot;Slide 11&quot;/&gt;&lt;property id=&quot;20307&quot; value=&quot;334&quot;/&gt;&lt;/object&gt;&lt;object type=&quot;3&quot; unique_id=&quot;10743&quot;&gt;&lt;property id=&quot;20148&quot; value=&quot;5&quot;/&gt;&lt;property id=&quot;20300&quot; value=&quot;Slide 12&quot;/&gt;&lt;property id=&quot;20307&quot; value=&quot;335&quot;/&gt;&lt;/object&gt;&lt;object type=&quot;3&quot; unique_id=&quot;10744&quot;&gt;&lt;property id=&quot;20148&quot; value=&quot;5&quot;/&gt;&lt;property id=&quot;20300&quot; value=&quot;Slide 36 - &amp;quot;Nhóm 1: Giới thiệu  các trò chơi dân gian&amp;quot;&quot;/&gt;&lt;property id=&quot;20307&quot; value=&quot;331&quot;/&gt;&lt;/object&gt;&lt;object type=&quot;3&quot; unique_id=&quot;10891&quot;&gt;&lt;property id=&quot;20148&quot; value=&quot;5&quot;/&gt;&lt;property id=&quot;20300&quot; value=&quot;Slide 13&quot;/&gt;&lt;property id=&quot;20307&quot; value=&quot;336&quot;/&gt;&lt;/object&gt;&lt;object type=&quot;3&quot; unique_id=&quot;80794&quot;&gt;&lt;property id=&quot;20148&quot; value=&quot;5&quot;/&gt;&lt;property id=&quot;20300&quot; value=&quot;Slide 14&quot;/&gt;&lt;property id=&quot;20307&quot; value=&quot;337&quot;/&gt;&lt;/object&gt;&lt;/object&gt;&lt;object type=&quot;8&quot; unique_id=&quot;10058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4750</TotalTime>
  <Words>401</Words>
  <Application>Microsoft Office PowerPoint</Application>
  <PresentationFormat>On-screen Show (4:3)</PresentationFormat>
  <Paragraphs>56</Paragraphs>
  <Slides>21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Nhóm 2  </vt:lpstr>
      <vt:lpstr>PowerPoint Presentation</vt:lpstr>
      <vt:lpstr>PowerPoint Presentation</vt:lpstr>
      <vt:lpstr>PowerPoint Presentation</vt:lpstr>
      <vt:lpstr>PowerPoint Presentation</vt:lpstr>
      <vt:lpstr>Trò chơi 30 người 31 chân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huy_ctn</cp:lastModifiedBy>
  <cp:revision>177</cp:revision>
  <dcterms:created xsi:type="dcterms:W3CDTF">2006-08-16T00:00:00Z</dcterms:created>
  <dcterms:modified xsi:type="dcterms:W3CDTF">2017-11-20T11:34:57Z</dcterms:modified>
</cp:coreProperties>
</file>